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Úvodní sníme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080151" y="6406787"/>
            <a:ext cx="273653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/>
          <p:nvPr/>
        </p:nvSpPr>
        <p:spPr>
          <a:xfrm>
            <a:off x="439985" y="1202520"/>
            <a:ext cx="7035697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008A9D"/>
                </a:solidFill>
              </a:defRPr>
            </a:lvl1pPr>
          </a:lstStyle>
          <a:p>
            <a:pPr/>
            <a:r>
              <a:t>Headline (Arial 24pt)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475789" y="1983619"/>
            <a:ext cx="8642351" cy="12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b="1" sz="2000">
                <a:solidFill>
                  <a:srgbClr val="6F306C"/>
                </a:solidFill>
              </a:defRPr>
            </a:pPr>
            <a:r>
              <a:t>Here is my headline</a:t>
            </a:r>
            <a:endParaRPr sz="3200"/>
          </a:p>
          <a:p>
            <a:pPr>
              <a:spcBef>
                <a:spcPts val="400"/>
              </a:spcBef>
              <a:defRPr b="1"/>
            </a:pPr>
            <a:r>
              <a:t>• </a:t>
            </a:r>
            <a:r>
              <a:rPr b="0"/>
              <a:t>This is my B1 bullet</a:t>
            </a:r>
            <a:endParaRPr sz="3200"/>
          </a:p>
          <a:p>
            <a:pPr lvl="3" indent="293685">
              <a:spcBef>
                <a:spcPts val="300"/>
              </a:spcBef>
              <a:defRPr sz="1600"/>
            </a:pPr>
            <a:r>
              <a:t>  - This is my B2 bullet</a:t>
            </a:r>
            <a:endParaRPr sz="2000"/>
          </a:p>
          <a:p>
            <a:pPr lvl="4" indent="511175">
              <a:spcBef>
                <a:spcPts val="300"/>
              </a:spcBef>
              <a:defRPr sz="1600"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t>≫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This is my B3 bullet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475789" y="3811125"/>
            <a:ext cx="864235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00"/>
              </a:spcBef>
            </a:lvl1pPr>
          </a:lstStyle>
          <a:p>
            <a:pPr/>
            <a:r>
              <a:t>Here is my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